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73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70" r:id="rId11"/>
    <p:sldId id="271" r:id="rId12"/>
    <p:sldId id="272" r:id="rId13"/>
    <p:sldId id="264" r:id="rId14"/>
    <p:sldId id="265" r:id="rId15"/>
    <p:sldId id="266" r:id="rId16"/>
    <p:sldId id="267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530" autoAdjust="0"/>
  </p:normalViewPr>
  <p:slideViewPr>
    <p:cSldViewPr snapToGrid="0">
      <p:cViewPr varScale="1">
        <p:scale>
          <a:sx n="83" d="100"/>
          <a:sy n="83" d="100"/>
        </p:scale>
        <p:origin x="2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CB2D3-2F72-4173-B098-01168827AAB3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4229BB-42FF-46F1-8F85-F758F9E2DB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792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229BB-42FF-46F1-8F85-F758F9E2DB4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5055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EBD6A7-EC6E-476B-879A-9FED4E358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295907C-B50D-43C4-8847-A65EB7BD9F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CDDC30-64C4-48E7-87DE-E4439F5C1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EF443-FAE0-442D-A6BA-3E41CD868CFC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AF42CD-72E0-4F5B-B1FD-8C402B801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9A0B41-F88B-4FDD-834A-BDF68C3F8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D2AE-93B6-434A-92CB-895C3E3E16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7669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8C0ACA-DEBC-4AF1-BFB0-3E2F76D7B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208E38-5521-452E-A031-A97E426A49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617AAF-0F78-471C-971B-0C83C868E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EF443-FAE0-442D-A6BA-3E41CD868CFC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3ABEDE-13BA-4D9B-B148-59CE61384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2A55DB-393A-4F80-97F6-1B3E64566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D2AE-93B6-434A-92CB-895C3E3E16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349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44C0D3B-A15A-4ABC-8E54-CA5BAC454B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00366A9-54AE-4654-9C27-78FAA57E26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F6B2B6-ABF7-4190-B0EE-554406E05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EF443-FAE0-442D-A6BA-3E41CD868CFC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F5FA44-01A3-4F40-84EC-6FF6B23A0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1321F3-687C-4045-B8A7-1D0C36AF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D2AE-93B6-434A-92CB-895C3E3E16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322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ADBAA6-3E70-4B69-82CB-1FAC2494C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7F3BBE-99F6-420D-887D-8AE5003E0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3A9ED4-C0AC-4DFF-99EC-A6F6D73D7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EF443-FAE0-442D-A6BA-3E41CD868CFC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64DCB2-0528-46A6-B28D-0F50FBDB4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A03C81-5645-4B42-B7F2-E03A7CD1E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D2AE-93B6-434A-92CB-895C3E3E16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097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E56BD7-40DA-4CD4-8C6F-7B7AA799F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774BFA-C278-4C48-B41D-1CD4C145C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9E921-D841-41B8-B58F-A2E71FBFA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EF443-FAE0-442D-A6BA-3E41CD868CFC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B8CD13-0C9A-4947-AFF8-A59F26A37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812057-1216-441E-B532-63C90F534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D2AE-93B6-434A-92CB-895C3E3E16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3493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8543BA-EA17-438D-B6AE-93A8BF471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4FA599-74AE-40DA-86D0-AE9F8F56A0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156E95D-E1C7-4BB4-BC27-F2793F315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FA741E9-EE69-422F-8B73-425F96795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EF443-FAE0-442D-A6BA-3E41CD868CFC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CEEBC0-C95F-48D0-820C-460BD5DFE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4CE6AB-1453-4DDE-8776-69E436259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D2AE-93B6-434A-92CB-895C3E3E16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216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A592B8-9C5E-46CD-B6A7-5482F28AB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0EA8D9-98D9-41F6-BBD4-CC0176322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ECDAFA3-D71E-4686-A3F9-C9D5A817C9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18D002D-38E5-4ABE-B813-411955C927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0559EC1-71AA-4F5A-AFE4-EB766415ED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6B8A415-31C6-4B08-9F58-2EAFA2CF1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EF443-FAE0-442D-A6BA-3E41CD868CFC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D1006FC-A133-4C62-975B-EFB82E930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F93A888-9EFE-424B-AF9F-931790AD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D2AE-93B6-434A-92CB-895C3E3E16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662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216C46-90FC-4D72-9527-25F105DA0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13AD3CB-9BC1-4095-85B8-4ABA25D2B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EF443-FAE0-442D-A6BA-3E41CD868CFC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5AB7189-5270-439D-8A0F-5A87BFC31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6BB6160-FB98-4A86-BCB8-67F793D2A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D2AE-93B6-434A-92CB-895C3E3E16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156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8C03CC2-434D-4ED4-9133-40E27E6EE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EF443-FAE0-442D-A6BA-3E41CD868CFC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47BB501-B1BE-495B-81B1-62F805319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18A8B2-0693-4065-8079-C8A9A414F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D2AE-93B6-434A-92CB-895C3E3E16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574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92E4B0-1E8D-45FB-8C53-060D8E443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2F8FCE-1C3F-4E8E-B917-D0F496518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F87925E-0585-4D54-A371-32F89130C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0380B6-8FDA-4377-A3CC-4E1A49E53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EF443-FAE0-442D-A6BA-3E41CD868CFC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1BA6540-AB81-4089-9196-BB58CC134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BC1DB2C-3E7F-47E2-AA38-57924E6FB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D2AE-93B6-434A-92CB-895C3E3E16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748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D387E-9F0A-41FB-8134-A604F3552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40C0ED3-8B4C-424B-B4F0-27533757FD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B3F6200-1EA9-4F4D-9745-25E49DA467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D478252-606C-4CC3-BF2C-0DF970EAB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EF443-FAE0-442D-A6BA-3E41CD868CFC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34A666A-9D5E-4CC7-BE91-3A940CC71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08BECE-1AED-468F-9010-2C9EFA74D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8D2AE-93B6-434A-92CB-895C3E3E16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6677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0CA8701-0701-4C15-A7DC-9152ED8F9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32202D-7118-4963-BE32-1105FDA16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DA9148-3A54-499F-BCC9-A8C42C232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2EF443-FAE0-442D-A6BA-3E41CD868CFC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9A27EF-D56C-4E39-A037-B67CBB2E57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A1A18E-FE26-4599-A2F3-47E7D05BB3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8D2AE-93B6-434A-92CB-895C3E3E16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730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20280FE-7759-4FD8-94EA-E8D824110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13" y="227367"/>
            <a:ext cx="5396340" cy="32281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D613F8A-D5B4-4696-A2FF-6CF522F6D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02" y="771527"/>
            <a:ext cx="4895982" cy="3012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D0CCED6-A696-4EFA-97DC-122596C66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02" y="1294167"/>
            <a:ext cx="4029769" cy="32281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82B831F-ED0A-47BB-8D52-8942972F2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569" y="1857201"/>
            <a:ext cx="6246412" cy="56492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8B2F019-2596-464A-9B1B-D84D288CF2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22" y="2689066"/>
            <a:ext cx="5052007" cy="32281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B9DF20E-08A3-4607-B313-C99CD74A2B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698" y="3252100"/>
            <a:ext cx="5869798" cy="144727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CE21870-9D4F-48F0-A185-9A9B4DFFE8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698" y="4960339"/>
            <a:ext cx="6138808" cy="74246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6B5DB13-A384-477D-91AA-E974649826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586" y="5906389"/>
            <a:ext cx="5412481" cy="46269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F6A5959-B412-47CE-83D7-50AF4F0DB9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76085" y="227367"/>
            <a:ext cx="5320420" cy="69864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5A3DBD3-46CB-4BB5-864D-2B26606158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72572" y="1234403"/>
            <a:ext cx="5223933" cy="562169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197D9D20-F0DB-4433-8D59-6BAF90FA77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73251" y="2028588"/>
            <a:ext cx="5119741" cy="25121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DBF454C7-0A87-4CDE-8677-AD15ADC81E4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13964" y="2644692"/>
            <a:ext cx="5038313" cy="25446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DDDA48BE-5294-407A-9734-5CAB40DCA4C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37560" y="854548"/>
            <a:ext cx="1363549" cy="22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42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CF99371-C699-45BA-A6E5-08D3B6C82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93" y="219781"/>
            <a:ext cx="8666549" cy="39942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27B9A0-400A-4585-9FFC-44178803C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92" y="4213984"/>
            <a:ext cx="8666549" cy="264320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45CAAC0-E796-4CEF-9310-6CC34FD6C6A2}"/>
              </a:ext>
            </a:extLst>
          </p:cNvPr>
          <p:cNvSpPr txBox="1"/>
          <p:nvPr/>
        </p:nvSpPr>
        <p:spPr>
          <a:xfrm>
            <a:off x="9641173" y="2036269"/>
            <a:ext cx="2550827" cy="3416320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(A’B’+A’B+AB’)</a:t>
            </a:r>
          </a:p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=A’(B’+B)+AB’</a:t>
            </a:r>
          </a:p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=A’+AB’=A’+B’</a:t>
            </a:r>
          </a:p>
          <a:p>
            <a:endParaRPr lang="en-US" altLang="zh-C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A’C+B’C+AB</a:t>
            </a:r>
          </a:p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=A’C+AB+BC+B’C</a:t>
            </a:r>
          </a:p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=A’C+AB+C</a:t>
            </a:r>
          </a:p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=AB+C</a:t>
            </a:r>
          </a:p>
          <a:p>
            <a:endParaRPr lang="en-US" altLang="zh-C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(A’+B’)(C+AB)</a:t>
            </a:r>
          </a:p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=A’C+B’C+A’AB+B’AB</a:t>
            </a:r>
          </a:p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=A’C+B’C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482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4250CFA-BB8F-49F5-A85B-D0837F375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042" y="374795"/>
            <a:ext cx="7777916" cy="30423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55070E-27A8-4A32-A438-BB7543B801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434"/>
          <a:stretch/>
        </p:blipFill>
        <p:spPr>
          <a:xfrm>
            <a:off x="1565042" y="3417121"/>
            <a:ext cx="7578958" cy="237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21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D31A3E-D9E8-4D24-8DB2-3EB3C65F58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633" b="21734"/>
          <a:stretch/>
        </p:blipFill>
        <p:spPr>
          <a:xfrm>
            <a:off x="2587445" y="1339743"/>
            <a:ext cx="3464106" cy="327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94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B557863-B54C-4C01-A890-EE4C93E2D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77" y="334322"/>
            <a:ext cx="8985712" cy="42928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0729DBC-3CF5-482E-A0D0-E6DD7EB1A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28" y="4627143"/>
            <a:ext cx="8947610" cy="15621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AEE6BC6-CF5C-4E5A-9D32-774BCAB67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6470" y="334322"/>
            <a:ext cx="2744915" cy="273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379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1E4E9C-C81B-415B-893E-008C7B0AC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173" y="1040246"/>
            <a:ext cx="8839654" cy="372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903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2F194CF-4705-43B2-AB17-605EE412E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822" y="2892328"/>
            <a:ext cx="3994355" cy="37657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029F8C7-E0DE-44F0-A667-AFBF4B77F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689" y="466503"/>
            <a:ext cx="8985712" cy="24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234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3A02BD-CC90-4914-9E7B-1387D5508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217" y="302644"/>
            <a:ext cx="8731699" cy="151137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BBB66E2-97D7-427D-89BD-193DF5F91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483" y="1912283"/>
            <a:ext cx="9061916" cy="484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4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43507D2-B656-48D2-AFD4-F751936B5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774" y="453872"/>
            <a:ext cx="9760452" cy="595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793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E47651C-574F-44C0-B73D-C97390BFB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226" y="949197"/>
            <a:ext cx="9671547" cy="495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98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D642E84-83C8-457A-BD30-DBBA7D359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679" y="784319"/>
            <a:ext cx="9582642" cy="458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22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4D97BFC-FD62-45AD-B8FA-8D462EA62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80" y="672813"/>
            <a:ext cx="9531840" cy="29656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624DF5D-D9C8-40C6-9D0E-92E664D08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080" y="3763383"/>
            <a:ext cx="9538190" cy="190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279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579A3B3-74F8-4E59-BB35-6D4576A40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503" y="536426"/>
            <a:ext cx="9588993" cy="578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006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5C8572D-A450-42DE-ABD9-03718E0F0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378" y="2358970"/>
            <a:ext cx="6693244" cy="214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18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A4804C8-C002-44B1-BE22-D813CC392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517" y="329783"/>
            <a:ext cx="8710965" cy="36896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92977E6-34D4-4E32-9BC7-ABD44C560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222" y="4019404"/>
            <a:ext cx="8728260" cy="257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068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365D12A-16B0-4E3E-B584-5DF8E2A1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226" y="1165168"/>
            <a:ext cx="9671547" cy="21908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2200F75-7E5A-4026-92DA-AF350FC32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226" y="3429000"/>
            <a:ext cx="9608044" cy="281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679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70</Words>
  <Application>Microsoft Office PowerPoint</Application>
  <PresentationFormat>宽屏</PresentationFormat>
  <Paragraphs>13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xiyou Fu</dc:creator>
  <cp:lastModifiedBy>xiyou Fu</cp:lastModifiedBy>
  <cp:revision>8</cp:revision>
  <dcterms:created xsi:type="dcterms:W3CDTF">2024-03-11T07:47:09Z</dcterms:created>
  <dcterms:modified xsi:type="dcterms:W3CDTF">2024-03-15T10:25:59Z</dcterms:modified>
</cp:coreProperties>
</file>